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9" r:id="rId5"/>
    <p:sldId id="269" r:id="rId6"/>
    <p:sldId id="271" r:id="rId7"/>
    <p:sldId id="270" r:id="rId8"/>
    <p:sldId id="272" r:id="rId9"/>
    <p:sldId id="274" r:id="rId10"/>
    <p:sldId id="276" r:id="rId11"/>
    <p:sldId id="275" r:id="rId12"/>
    <p:sldId id="273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7F00-57F5-2E0B-2BE4-B5DBFEE39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C4839-5F4B-9673-6068-FB63BC878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C136-6C50-702E-90C2-E93440DD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BDAE-EDD2-5008-940E-BF0BDD7E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CC9C-06EE-CDE9-8E2B-C8436E0C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75DE-6C58-9E1C-318E-02D3D85D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6C824-F66F-BED1-9450-99688C0A2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41A44-6E78-FC09-0F15-3C2A52E9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FF19-ED51-ECB6-D550-0CB04FF9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546AD-4CB1-29DE-006F-18CAD88C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8A683B-0DE5-E106-545F-06B9AA2A3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F9E35-DF77-C572-88E1-D340E3C22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2E177-89E6-FA57-D48F-CA1557AF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D9E1-CF52-00DB-2D5B-D58C020F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C07AC-CB32-4461-60E1-640151A5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D72A-B94D-32CB-8461-B629732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B43F-777C-13FF-5A88-8547646D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94F9-B1F1-67C5-E97D-0B5565CE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017D-A0A4-0994-446A-8B587A32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173E-59BB-CDCC-39CB-D319F01D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801E-37A5-1F18-9F07-C47BD2CA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E05C9-320D-2670-722E-2D731C2F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A6C2B-7A27-1078-FF8A-E2C25FD0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4C3FC-ACCF-FE1B-6BE9-4ED9168C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8C025-98FB-C2E4-BB11-EF94A366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D497-C7BE-CC4C-002A-0240486E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3383-095E-93F2-E8C7-CCEA9C593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03681-067E-80E1-5A46-046AE5825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90819-C7B0-4340-5A30-927CF9BD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F578B-8130-2DAB-2EF3-856ABB20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BBA5A-BB0A-8711-2FA0-1A6540D8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8333-6757-A269-00B8-FAA7C28B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FDB1-9B40-BDB2-C392-AE45B1A61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198B-26D4-1FD5-9DE8-36CFA6A20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AFF75-771D-01DB-FB53-31C3721D2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106DD-DD27-20A4-6F71-EC364E530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7BFF5-B22D-5C70-0926-5CEAF8B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08C1A-3C92-0ECA-63B4-00524C8B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3850D-EECB-8DD6-3B86-3EC95AB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3826-B4F5-B6DB-6625-6FB07C54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104A5-D932-A056-AF72-156F7D3C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C711C-E9C0-2D2D-DF6C-ADC89DC0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5D91E-AB3F-5029-3820-AB8FBEDD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9B309-6FB3-276C-8F49-42D530C5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7A6BA-2FD2-83B3-7A05-85470B91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59D7C-DAD1-8900-6FF4-FAFC2942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2817-3FEC-86AF-0C2E-D91DDEDE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4BEB4-AC78-2412-B46F-1800F64E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5E8C-71D0-C499-EBF0-02B56F5DD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A7D5-A9D9-79CC-97A5-F5D9DD39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86E66-E36F-CEBD-66A2-1791AA6C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74305-F136-3684-CBD7-1E3A07B2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5F40-8979-12FE-6AFB-0515C7DF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54D69-7DC4-5187-C8DE-1BC5C42B1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1EE68-069F-E58A-3D5A-3ACAF369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4A7F6-EDC8-A6CA-C31C-03381792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AA8E4-7769-C1C9-70C1-94D9BF6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DF2A0-7CD3-3093-75CF-637BAB33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726BD-ACD7-15A2-A21C-6DD0704B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2FDE-06A5-2B6D-00D5-B123CDC9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7AF0-9FA2-36A7-6AE1-FFCA3D3E8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E913C-610C-4E14-8B5F-2478D1676F5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4A64-F3F0-A631-8647-D6D775C93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13D5F-A799-4D9D-3B73-10A491AB3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880CB-9746-4DB5-AE75-DD06436A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08A9-78ED-FAA0-B691-A1201D0CC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957" y="1325217"/>
            <a:ext cx="9382539" cy="3286538"/>
          </a:xfrm>
        </p:spPr>
        <p:txBody>
          <a:bodyPr>
            <a:normAutofit/>
          </a:bodyPr>
          <a:lstStyle/>
          <a:p>
            <a:r>
              <a:rPr lang="th-TH" sz="2000" dirty="0"/>
              <a:t>กองพยากรณ์อากาศ</a:t>
            </a:r>
            <a:br>
              <a:rPr lang="th-TH" sz="2000" dirty="0"/>
            </a:br>
            <a:r>
              <a:rPr lang="th-TH" sz="2000" dirty="0"/>
              <a:t>ขอมอบเกียรติบัตรฉบับนี้เพื่อแสดงว่า</a:t>
            </a:r>
            <a:br>
              <a:rPr lang="th-TH" sz="2000" dirty="0"/>
            </a:br>
            <a:r>
              <a:rPr lang="th-TH" sz="2000" dirty="0"/>
              <a:t>นาย..............</a:t>
            </a:r>
            <a:br>
              <a:rPr lang="th-TH" sz="2000" dirty="0"/>
            </a:br>
            <a:r>
              <a:rPr lang="th-TH" sz="2000" dirty="0"/>
              <a:t>ได้รับการคัดเลือกเป็นบุคคลต้นแบบคุณธรรมหรือทำความดีเป็นแบบอย่าง</a:t>
            </a:r>
            <a:r>
              <a:rPr lang="en-US" sz="2000" dirty="0"/>
              <a:t> </a:t>
            </a:r>
            <a:br>
              <a:rPr lang="th-TH" sz="2000" dirty="0"/>
            </a:br>
            <a:r>
              <a:rPr lang="th-TH" sz="2000" dirty="0"/>
              <a:t>กองพยากรณ์อากาศ ประจำปี พ.ศ.๒๕๖๘</a:t>
            </a:r>
            <a:br>
              <a:rPr lang="th-TH" sz="2000" dirty="0"/>
            </a:br>
            <a:r>
              <a:rPr lang="th-TH" sz="2000" dirty="0"/>
              <a:t>ขอให้รักษาความดี  และมีความสุขความเจริญ</a:t>
            </a:r>
            <a:br>
              <a:rPr lang="th-TH" sz="2000" dirty="0"/>
            </a:br>
            <a:r>
              <a:rPr lang="th-TH" sz="2000" dirty="0"/>
              <a:t>ให้ไว้ ณ วันที่ ๒๘ พฤษภาคม ๒๕๖๘</a:t>
            </a:r>
            <a:br>
              <a:rPr lang="th-TH" sz="2000" dirty="0"/>
            </a:br>
            <a:br>
              <a:rPr lang="th-TH" sz="2000" dirty="0"/>
            </a:br>
            <a:br>
              <a:rPr lang="th-TH" sz="2000" dirty="0"/>
            </a:br>
            <a:r>
              <a:rPr lang="th-TH" sz="2000" dirty="0"/>
              <a:t>นายสมควร ต้นจาน</a:t>
            </a:r>
            <a:br>
              <a:rPr lang="th-TH" sz="2000" dirty="0"/>
            </a:br>
            <a:r>
              <a:rPr lang="th-TH" sz="2000" dirty="0"/>
              <a:t>ผู้อำนวยการกองพยากรณ์อากาศ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168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3A82-E8EE-9D9E-E776-180D2938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F8A36-EA6D-0923-C449-63D919D9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47" y="766391"/>
            <a:ext cx="7563906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905DA-3473-F018-582F-215F81B0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F4B65-DB0E-3303-EC76-771C7E9F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1" y="1068905"/>
            <a:ext cx="3534268" cy="2467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451AD-3E64-1E44-0386-9970D602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56" y="1537252"/>
            <a:ext cx="8197439" cy="48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F260B-E08A-536F-42EF-AEA69C371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71864-4EAD-2DAC-0080-8E77DE7D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10" y="1574054"/>
            <a:ext cx="4238022" cy="4044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0679E-987F-686A-A98E-8DFE505D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11" y="1574054"/>
            <a:ext cx="3819584" cy="40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1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7BDF8-B3E1-7721-A7D6-A8E7571A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48DCF-006C-14A2-2A18-E04D432F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1" y="1275122"/>
            <a:ext cx="4706861" cy="54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D839B-10A0-7156-734D-81E03853C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0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08A9-78ED-FAA0-B691-A1201D0CC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957" y="1325217"/>
            <a:ext cx="9382539" cy="3286538"/>
          </a:xfrm>
        </p:spPr>
        <p:txBody>
          <a:bodyPr>
            <a:normAutofit/>
          </a:bodyPr>
          <a:lstStyle/>
          <a:p>
            <a:r>
              <a:rPr lang="th-TH" sz="2000" dirty="0"/>
              <a:t>กองพยากรณ์อากาศ</a:t>
            </a:r>
            <a:br>
              <a:rPr lang="th-TH" sz="2000" dirty="0"/>
            </a:br>
            <a:r>
              <a:rPr lang="th-TH" sz="2000" dirty="0"/>
              <a:t>ขอมอบเกียรติบัตรฉบับนี้เพื่อแสดงว่า</a:t>
            </a:r>
            <a:br>
              <a:rPr lang="th-TH" sz="2000" dirty="0"/>
            </a:br>
            <a:r>
              <a:rPr lang="th-TH" sz="2000" dirty="0"/>
              <a:t>ส่วน..............</a:t>
            </a:r>
            <a:br>
              <a:rPr lang="th-TH" sz="2000" dirty="0"/>
            </a:br>
            <a:r>
              <a:rPr lang="th-TH" sz="2000" dirty="0"/>
              <a:t>ได้รับการคัดเลือกเป็นหน่วยงานต้นแบบคุณธรรมหรือทำความดีเป็นแบบอย่าง</a:t>
            </a:r>
            <a:r>
              <a:rPr lang="en-US" sz="2000" dirty="0"/>
              <a:t> </a:t>
            </a:r>
            <a:br>
              <a:rPr lang="th-TH" sz="2000" dirty="0"/>
            </a:br>
            <a:r>
              <a:rPr lang="th-TH" sz="2000" dirty="0"/>
              <a:t>กองพยากรณ์อากาศ ประจำปี พ.ศ.๒๕๖๘</a:t>
            </a:r>
            <a:br>
              <a:rPr lang="th-TH" sz="2000" dirty="0"/>
            </a:br>
            <a:r>
              <a:rPr lang="th-TH" sz="2000" dirty="0"/>
              <a:t>ขอให้รักษาความดี  และมีความสุขความเจริญ</a:t>
            </a:r>
            <a:br>
              <a:rPr lang="th-TH" sz="2000" dirty="0"/>
            </a:br>
            <a:r>
              <a:rPr lang="th-TH" sz="2000" dirty="0"/>
              <a:t>ให้ไว้ ณ วันที่ ๒๘ พฤษภาคม ๒๕๖๘</a:t>
            </a:r>
            <a:br>
              <a:rPr lang="th-TH" sz="2000" dirty="0"/>
            </a:br>
            <a:br>
              <a:rPr lang="th-TH" sz="2000" dirty="0"/>
            </a:br>
            <a:br>
              <a:rPr lang="th-TH" sz="2000" dirty="0"/>
            </a:br>
            <a:r>
              <a:rPr lang="th-TH" sz="2000" dirty="0"/>
              <a:t>นายสมควร ต้นจาน</a:t>
            </a:r>
            <a:br>
              <a:rPr lang="th-TH" sz="2000" dirty="0"/>
            </a:br>
            <a:r>
              <a:rPr lang="th-TH" sz="2000" dirty="0"/>
              <a:t>ผู้อำนวยการกองพยากรณ์อากาศ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1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08A9-78ED-FAA0-B691-A1201D0CC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957" y="2438399"/>
            <a:ext cx="9382539" cy="2173355"/>
          </a:xfrm>
        </p:spPr>
        <p:txBody>
          <a:bodyPr>
            <a:normAutofit/>
          </a:bodyPr>
          <a:lstStyle/>
          <a:p>
            <a:r>
              <a:rPr lang="th-TH" sz="2000" dirty="0"/>
              <a:t>ผลการโหวต</a:t>
            </a:r>
            <a:br>
              <a:rPr lang="th-TH" sz="2000" dirty="0"/>
            </a:br>
            <a:r>
              <a:rPr lang="th-TH" sz="2000" dirty="0"/>
              <a:t>บุรุษ : นายธนิกพงศ์ เศร</a:t>
            </a:r>
            <a:r>
              <a:rPr lang="th-TH" sz="2000" dirty="0" err="1"/>
              <a:t>ษฐ</a:t>
            </a:r>
            <a:r>
              <a:rPr lang="th-TH" sz="2000" dirty="0"/>
              <a:t>หิรัญกุล และ นายวุฒิพงศ์ หนูบรรจง</a:t>
            </a:r>
            <a:br>
              <a:rPr lang="th-TH" sz="2000" dirty="0"/>
            </a:br>
            <a:r>
              <a:rPr lang="th-TH" sz="2000" dirty="0"/>
              <a:t>สตรี : นางสาวรุ่งไพลิน กองยักษี</a:t>
            </a:r>
            <a:br>
              <a:rPr lang="th-TH" sz="2000" dirty="0"/>
            </a:br>
            <a:br>
              <a:rPr lang="th-TH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316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E6990-2029-5C15-2798-9C044B84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60" y="1362295"/>
            <a:ext cx="4156182" cy="41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ADE9B4-1CC7-AFFF-1B5A-BE541D8E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656791"/>
            <a:ext cx="4796505" cy="4544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3A399-E63A-4D9F-340B-13D3C1C4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05" y="766878"/>
            <a:ext cx="5162817" cy="48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A8DE-F2CA-3D53-7F11-C50177AB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CBCF1-5A1D-65FD-4DC1-69D688CB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00" y="924698"/>
            <a:ext cx="3553321" cy="376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406BC1-7A22-4684-B083-C1D54A2F6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52" y="924698"/>
            <a:ext cx="3553321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294E5-12CF-A94E-3DBB-EA932AA1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07113-B60E-23DC-685D-76EF0943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756864"/>
            <a:ext cx="7602011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E59CA-1259-A867-1F2C-0FCAC333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01599-DBCF-EBF5-7DE5-335A0DE7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747338"/>
            <a:ext cx="7573432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02AE1-6B46-748D-17BE-0E3F841D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D290D-A34B-89D1-CF14-025D3CB5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47" y="756864"/>
            <a:ext cx="7563906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162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กองพยากรณ์อากาศ ขอมอบเกียรติบัตรฉบับนี้เพื่อแสดงว่า นาย.............. ได้รับการคัดเลือกเป็นบุคคลต้นแบบคุณธรรมหรือทำความดีเป็นแบบอย่าง  กองพยากรณ์อากาศ ประจำปี พ.ศ.๒๕๖๘ ขอให้รักษาความดี  และมีความสุขความเจริญ ให้ไว้ ณ วันที่ ๒๘ พฤษภาคม ๒๕๖๘   นายสมควร ต้นจาน ผู้อำนวยการกองพยากรณ์อากาศ</vt:lpstr>
      <vt:lpstr>กองพยากรณ์อากาศ ขอมอบเกียรติบัตรฉบับนี้เพื่อแสดงว่า ส่วน.............. ได้รับการคัดเลือกเป็นหน่วยงานต้นแบบคุณธรรมหรือทำความดีเป็นแบบอย่าง  กองพยากรณ์อากาศ ประจำปี พ.ศ.๒๕๖๘ ขอให้รักษาความดี  และมีความสุขความเจริญ ให้ไว้ ณ วันที่ ๒๘ พฤษภาคม ๒๕๖๘   นายสมควร ต้นจาน ผู้อำนวยการกองพยากรณ์อากาศ</vt:lpstr>
      <vt:lpstr>ผลการโหวต บุรุษ : นายธนิกพงศ์ เศรษฐหิรัญกุล และ นายวุฒิพงศ์ หนูบรรจง สตรี : นางสาวรุ่งไพลิน กองยักษี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กองพยากรณ์อากาศ ขอมอบเกียรติบัตรฉบับนี้ เพื่อแสดงว่า นาย.............. ได้รับการคัดเลือกเป็นบุคคลต้นแบบคุณธรรมหรือทำความดีจนเป็นแบบอย่าง กองพยากรณ์อากาศ ประจำปี พ.ศ.๒๕๖๖ ขอให้รักษาความดี  และมีความสุขความเจริญ ให้ไว้ ณ วันที่ ๒๖ มิถุนายน ๒๕๖๖   นางสาวชลาลัย แจ่มผล ผู้อำนวยการกองพยากรณ์อากาศ</dc:title>
  <dc:creator>Manon</dc:creator>
  <cp:lastModifiedBy>Sidakun Doove</cp:lastModifiedBy>
  <cp:revision>15</cp:revision>
  <dcterms:created xsi:type="dcterms:W3CDTF">2023-06-24T06:13:59Z</dcterms:created>
  <dcterms:modified xsi:type="dcterms:W3CDTF">2025-05-30T09:35:12Z</dcterms:modified>
</cp:coreProperties>
</file>